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07A1-8ABB-4B63-0DB0-B3A69B541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71BF3-13E0-DE99-9C47-D5C7B238C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DD387-2DDD-2464-A8E9-CF569AD0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B582-2F88-4B87-894C-0F7B278A7B61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D41F7-EFEB-D03C-D425-3F3FE0EB1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BE332-9CFE-7FBB-67FC-1A7DAAC4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C472-C044-4603-A0DE-92980EBC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3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816CA-6A24-40A0-3850-F66054397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F5F82-A54B-647A-A00A-724D5250F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C4FA3-48C3-38FE-5703-B400117BC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B582-2F88-4B87-894C-0F7B278A7B61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86DD7-AD03-3DCD-18DD-44B7E01F8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2426D-68E1-FCE3-185C-BD75E02B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C472-C044-4603-A0DE-92980EBC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7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72BB0-F1E3-00FB-AF66-0C49397F2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5F2BF-53B8-7D50-E398-1892692C7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3AB69-D72E-B336-98AD-0F48C9324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B582-2F88-4B87-894C-0F7B278A7B61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A897E-0207-CF8E-BBB5-807A8056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11440-1B41-AA0E-02C7-66A58448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C472-C044-4603-A0DE-92980EBC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7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3C40-DBBD-1DD4-F67E-EE26AD106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6AE5A-6347-3731-E4E2-5DD56837C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C2893-F966-8E3D-E577-6B245D849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B582-2F88-4B87-894C-0F7B278A7B61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54F51-F0E9-D915-6011-7AAF059A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50D40-062A-971F-5884-029B511E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C472-C044-4603-A0DE-92980EBC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9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A769E-F353-505B-DDCD-B7ADC034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509EE-FFF1-970B-9875-3EE37147A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3FAAF-7633-BC50-29CF-41E48B129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B582-2F88-4B87-894C-0F7B278A7B61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AB197-4F03-EFC8-4F50-793DFD4F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ECED2-61D9-5EC7-B7C8-7C634F1A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C472-C044-4603-A0DE-92980EBC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7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7E19-1D8F-3DF8-9057-D7AD6A19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0148A-431C-AEF0-CE23-197560F69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7B17F-DF5A-8BBF-C611-0DBC84BCA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9E09E-E49A-5F4D-853D-A56008CD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B582-2F88-4B87-894C-0F7B278A7B61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B441C-6CEA-DC82-4D46-816F0AFA3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086FD-383F-AA44-AD66-460C5937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C472-C044-4603-A0DE-92980EBC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0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537D7-37FF-6378-3C7F-E355F839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000A8-4A87-8A51-C1F1-D59C963E2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490BE-B0DA-7255-0C78-AB2A0CEE3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0E68C-2AFC-7DC1-7C4B-F752969B8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E870DF-7E67-D72E-7E22-6730E90CC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C4FE9F-874E-4E22-F097-0B5BFA67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B582-2F88-4B87-894C-0F7B278A7B61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2CA55A-FBF8-B6EB-883D-3512A482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09722-724C-3DC4-5F33-62C94601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C472-C044-4603-A0DE-92980EBC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9539-C9FF-66DD-1C95-877416E15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E3AAE-DAF5-F7EC-B079-18C818EC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B582-2F88-4B87-894C-0F7B278A7B61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9ED5F-8337-0606-2A3B-6003A69F8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8E279-821E-5A18-6CE3-72768B14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C472-C044-4603-A0DE-92980EBC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1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EC097B-48E5-C43C-1319-42505EEA6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B582-2F88-4B87-894C-0F7B278A7B61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A07B4E-A552-8C8A-0053-E890CBEA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7B426-9419-7291-6409-0AF91285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C472-C044-4603-A0DE-92980EBC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2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1571C-3A60-B6BE-F45B-564DD0D72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DB438-7FB4-E720-171D-71FBF423A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7C445-15BA-E5FB-DC6A-F79E2981E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FF499-E8A7-0BF3-0DC1-58E41793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B582-2F88-4B87-894C-0F7B278A7B61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7EE7E-406C-AD34-EFF0-692A1A7E0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95255-B362-0C0C-4036-4F49F483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C472-C044-4603-A0DE-92980EBC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38A9-EE34-808C-560E-F969EC35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3E0486-3607-C944-F4D5-2E3D09E68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C57B2-44D1-9187-BB7E-1BDCB2780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F499B-1639-EC5A-8A8B-8D6BCF06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B582-2F88-4B87-894C-0F7B278A7B61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41589-61CE-05B0-657D-FB2739DE2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966F0-1F7B-91C1-AAB1-F0C28DDB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C472-C044-4603-A0DE-92980EBC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5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B48C29-0BEB-9AC7-0B2B-62723CA8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3CF66-FC87-2BAF-DD45-6F7BC5466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1D34C-53C3-0241-62EF-2A5DF81AE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EB582-2F88-4B87-894C-0F7B278A7B61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8442E-DA58-2F86-42E2-C2BF33567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0F8BD-8973-7CE2-BE8F-93D26143C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F9C472-C044-4603-A0DE-92980EBC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5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C8D9EB32-7A05-BDB7-59F2-8CF3D95501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95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BD49CF53-F713-9CC6-B206-2B16573814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55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F199EC29-6339-DA14-A038-26CAEEFDA3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4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D84E22B7-2D50-1D1C-5335-BFBD985820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9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0824DECC-5BAA-E149-8F47-AE96B7BD68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3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62F431B5-26DC-B0DB-0C76-DA7AFD69C0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4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0489ACBE-E298-6427-1563-CEE705CFA8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9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1A62333C-271C-62F6-C22C-12EECB3F92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5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3A31FA73-70B3-E357-048A-D2892A3A8C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4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A1D2F51C-9ADB-58CA-5758-93D9963962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4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F9D309D3-1F5D-107E-1680-68587895ED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44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2025-09-12T00:55:23Z</dcterms:created>
  <dcterms:modified xsi:type="dcterms:W3CDTF">2025-09-12T00:57:33Z</dcterms:modified>
</cp:coreProperties>
</file>